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>
        <p:scale>
          <a:sx n="55" d="100"/>
          <a:sy n="55" d="100"/>
        </p:scale>
        <p:origin x="-1806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AB2E-4012-4BDE-9D8C-9EC73A21E92B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3D49-6B07-415D-BD1B-B782EC4C1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Using%20Tenses%20In%20Scientific%20Witing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eurological%20disorders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Example%20of%20Lit%20Review.docx" TargetMode="External"/><Relationship Id="rId4" Type="http://schemas.openxmlformats.org/officeDocument/2006/relationships/hyperlink" Target="Object%20Detection%20survey%2020%20year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7162800" cy="1676400"/>
          </a:xfrm>
        </p:spPr>
        <p:txBody>
          <a:bodyPr>
            <a:normAutofit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Dr. Kaustubh Vaman Sakhare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23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54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7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701"/>
            <a:ext cx="9144000" cy="51865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948"/>
            <a:ext cx="9144000" cy="51821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216"/>
            <a:ext cx="9144000" cy="52315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101"/>
            <a:ext cx="9144000" cy="52357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463"/>
            <a:ext cx="9144000" cy="51930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946"/>
            <a:ext cx="9144000" cy="51781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" y="837975"/>
            <a:ext cx="9099069" cy="51820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682"/>
            <a:ext cx="9144000" cy="51266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429"/>
            <a:ext cx="9144000" cy="51631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54"/>
            <a:ext cx="9144000" cy="47868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305"/>
            <a:ext cx="9144000" cy="42193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3244334"/>
            <a:ext cx="6324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2" action="ppaction://hlinkfile"/>
              </a:rPr>
              <a:t>Using Tenses In Scientific Writing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23"/>
            <a:ext cx="9144000" cy="4685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05"/>
            <a:ext cx="9144000" cy="51845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305"/>
            <a:ext cx="9144000" cy="42193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291"/>
            <a:ext cx="9144000" cy="50434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596"/>
            <a:ext cx="9144000" cy="51528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2015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5715000"/>
            <a:ext cx="2893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Literature Review  </a:t>
            </a:r>
            <a:r>
              <a:rPr lang="en-US" dirty="0" smtClean="0">
                <a:hlinkClick r:id="rId3" action="ppaction://hlinkfile"/>
              </a:rPr>
              <a:t>Example 1</a:t>
            </a:r>
            <a:endParaRPr lang="en-US" dirty="0" smtClean="0"/>
          </a:p>
          <a:p>
            <a:r>
              <a:rPr lang="en-US" dirty="0" smtClean="0">
                <a:hlinkClick r:id="rId4" action="ppaction://hlinkfile"/>
              </a:rPr>
              <a:t>Example </a:t>
            </a:r>
            <a:r>
              <a:rPr lang="en-US" dirty="0" smtClean="0">
                <a:hlinkClick r:id="rId4" action="ppaction://hlinkfile"/>
              </a:rPr>
              <a:t>2</a:t>
            </a:r>
            <a:endParaRPr lang="en-US" dirty="0" smtClean="0"/>
          </a:p>
          <a:p>
            <a:r>
              <a:rPr lang="en-US" dirty="0" smtClean="0">
                <a:hlinkClick r:id="rId5" action="ppaction://hlinkfile"/>
              </a:rPr>
              <a:t>Example </a:t>
            </a:r>
            <a:r>
              <a:rPr lang="en-US" dirty="0" smtClean="0">
                <a:hlinkClick r:id="rId5" action="ppaction://hlinkfile"/>
              </a:rPr>
              <a:t>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596"/>
            <a:ext cx="9144000" cy="51528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900" algn="ctr">
              <a:buNone/>
            </a:pPr>
            <a:endParaRPr lang="en-US" sz="2400" dirty="0" smtClean="0"/>
          </a:p>
          <a:p>
            <a:pPr indent="-342900" algn="ctr">
              <a:buNone/>
            </a:pPr>
            <a:endParaRPr lang="en-US" sz="2400" dirty="0" smtClean="0"/>
          </a:p>
        </p:txBody>
      </p:sp>
      <p:pic>
        <p:nvPicPr>
          <p:cNvPr id="5" name="Picture 4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488"/>
            <a:ext cx="9144000" cy="51230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81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18</Words>
  <Application>Microsoft Office PowerPoint</Application>
  <PresentationFormat>On-screen Show (4:3)</PresentationFormat>
  <Paragraphs>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29</cp:revision>
  <dcterms:created xsi:type="dcterms:W3CDTF">2021-08-28T11:12:32Z</dcterms:created>
  <dcterms:modified xsi:type="dcterms:W3CDTF">2022-05-14T15:38:29Z</dcterms:modified>
</cp:coreProperties>
</file>